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4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3FFF-DD06-4E1D-A88D-FA3A2642CD1D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2720-95EA-4B56-B0DD-1E11D9CA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Fotoalbum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Vytvořil: Zdenda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1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8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07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1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6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6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33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6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65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00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51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38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35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84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41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4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57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76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776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489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32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54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864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08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412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884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565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872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71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312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2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62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75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03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31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5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bel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628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Předvádění na obrazovce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Fotoalbum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Zdenda</dc:creator>
  <cp:lastModifiedBy>Zdenda</cp:lastModifiedBy>
  <cp:revision>1</cp:revision>
  <dcterms:created xsi:type="dcterms:W3CDTF">2014-09-24T17:38:49Z</dcterms:created>
  <dcterms:modified xsi:type="dcterms:W3CDTF">2014-09-24T17:39:43Z</dcterms:modified>
</cp:coreProperties>
</file>